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0" autoAdjust="0"/>
  </p:normalViewPr>
  <p:slideViewPr>
    <p:cSldViewPr snapToGrid="0">
      <p:cViewPr varScale="1">
        <p:scale>
          <a:sx n="129" d="100"/>
          <a:sy n="129" d="100"/>
        </p:scale>
        <p:origin x="10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ogalileo.it/it/museo/esplora/incontra-galileo/31-opere/454-sidereus-nuncius-1610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SistemaSaturno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biografia/GalileoGalilei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sezione/MisuraTempoNotteAstrolabiNotturnali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atalogo.museogalileo.it/oggetto/OrologioNotturnoSolare_n05.html" TargetMode="External"/><Relationship Id="rId5" Type="http://schemas.openxmlformats.org/officeDocument/2006/relationships/hyperlink" Target="https://catalogo.museogalileo.it/oggetto/AstrolabioPiano.html" TargetMode="External"/><Relationship Id="rId4" Type="http://schemas.openxmlformats.org/officeDocument/2006/relationships/hyperlink" Target="https://catalogo.museogalileo.it/oggetto/Astrolabio_n14.htm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UsoAstronomicoAstrolabioPiano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Notturnal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sezione/TelescopioOsservareMisurareFenomeniCelesti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AstronomiaGalileo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oggetto/CannocchialeGalileo_n01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Cannocchial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approfondimento/TelescopioCannocchiale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504eaea1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504eaea1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https://www.museogalileo.it/it/museo/esplora/incontra-galileo/31-opere/454-sidereus-nuncius-1610.html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504eaea1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504eaea1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https://catalogo.museogalileo.it/multimedia/SistemaSaturno.html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04eaea1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04eaea1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Per una breve biografia dello scienziato vedi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https://catalogo.museogalileo.it/biografia/GalileoGalilei.html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3ada7be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3ada7be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https://catalogo.museogalileo.it/sezione/MisuraTempoNotteAstrolabiNotturnali.html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Due diversi tipi di astrolabio: </a:t>
            </a:r>
            <a:r>
              <a:rPr lang="it" u="sng">
                <a:solidFill>
                  <a:schemeClr val="hlink"/>
                </a:solidFill>
                <a:hlinkClick r:id="rId4"/>
              </a:rPr>
              <a:t>https://catalogo.museogalileo.it/oggetto/Astrolabio_n14.html</a:t>
            </a:r>
            <a:r>
              <a:rPr lang="it">
                <a:solidFill>
                  <a:schemeClr val="dk1"/>
                </a:solidFill>
              </a:rPr>
              <a:t>  e </a:t>
            </a:r>
            <a:r>
              <a:rPr lang="it" u="sng">
                <a:solidFill>
                  <a:schemeClr val="hlink"/>
                </a:solidFill>
                <a:hlinkClick r:id="rId5"/>
              </a:rPr>
              <a:t>https://catalogo.museogalileo.it/oggetto/AstrolabioPiano.html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Per un notturnale vedi: </a:t>
            </a:r>
            <a:r>
              <a:rPr lang="it" u="sng">
                <a:solidFill>
                  <a:schemeClr val="hlink"/>
                </a:solidFill>
                <a:hlinkClick r:id="rId6"/>
              </a:rPr>
              <a:t>https://catalogo.museogalileo.it/oggetto/OrologioNotturnoSolare_n05.html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0109a805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0109a805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https://catalogo.museogalileo.it/multimedia/UsoAstronomicoAstrolabioPiano.html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ada7be1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3ada7be1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https://catalogo.museogalileo.it/multimedia/Notturnale.html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3ada7be1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3ada7be1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https://catalogo.museogalileo.it/sezione/TelescopioOsservareMisurareFenomeniCelesti.html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04eaea1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04eaea1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https://catalogo.museogalileo.it/multimedia/AstronomiaGalileo.html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504eaea1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504eaea1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https://catalogo.museogalileo.it/oggetto/CannocchialeGalileo_n01.html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504eaea1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504eaea1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https://catalogo.museogalileo.it/multimedia/Cannocchiale.html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04eaea1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04eaea1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https://catalogo.museogalileo.it/approfondimento/TelescopioCannocchiale.html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4279" y="94075"/>
            <a:ext cx="813901" cy="18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4275" y="3920925"/>
            <a:ext cx="875550" cy="1097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53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ogalileo.it/it/museo/impara/online/61-personaggi-della-scienza/762-quel-genio-di-galileo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169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44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104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33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265000" y="1198050"/>
            <a:ext cx="7567200" cy="12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3480">
                <a:latin typeface="Calibri"/>
                <a:ea typeface="Calibri"/>
                <a:cs typeface="Calibri"/>
                <a:sym typeface="Calibri"/>
              </a:rPr>
              <a:t>Il nuovo mondo di Galileo</a:t>
            </a:r>
            <a:endParaRPr sz="34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5000" y="2631250"/>
            <a:ext cx="75672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latin typeface="Calibri"/>
                <a:ea typeface="Calibri"/>
                <a:cs typeface="Calibri"/>
                <a:sym typeface="Calibri"/>
              </a:rPr>
              <a:t>Post-visita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32">
                <a:latin typeface="Calibri"/>
                <a:ea typeface="Calibri"/>
                <a:cs typeface="Calibri"/>
                <a:sym typeface="Calibri"/>
              </a:rPr>
              <a:t>Materiali di approfondimento</a:t>
            </a:r>
            <a:endParaRPr sz="1632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32">
                <a:latin typeface="Calibri"/>
                <a:ea typeface="Calibri"/>
                <a:cs typeface="Calibri"/>
                <a:sym typeface="Calibri"/>
              </a:rPr>
              <a:t>(Scuole primarie e scuole secondarie di primo grado, 9-13 anni)</a:t>
            </a:r>
            <a:endParaRPr sz="123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1410675" y="445025"/>
            <a:ext cx="39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Sidereus Nuncius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1546750" y="1347725"/>
            <a:ext cx="2960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Nel </a:t>
            </a:r>
            <a:r>
              <a:rPr lang="it" sz="1800" i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Sidereus Nuncius</a:t>
            </a: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Galileo pubblicò i risultati delle sue osservazioni della Luna, della Via Lattea e in particolare dei quattro satelliti di Giove, mai visti prima.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425" y="857575"/>
            <a:ext cx="2340701" cy="34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5344275" y="4278125"/>
            <a:ext cx="23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Galileo Galilei, </a:t>
            </a:r>
            <a:r>
              <a:rPr lang="it" sz="700" i="1">
                <a:latin typeface="Calibri"/>
                <a:ea typeface="Calibri"/>
                <a:cs typeface="Calibri"/>
                <a:sym typeface="Calibri"/>
              </a:rPr>
              <a:t>Sidereus Nuncius,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1610</a:t>
            </a:r>
            <a:r>
              <a:rPr lang="it" sz="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Disegni della Luna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Sistema di Saturno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1610 Galileo osservò Saturno col cannocchiale trovandolo "tricorporeo".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730" y="2074150"/>
            <a:ext cx="4906945" cy="27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Galileo Galilei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1467650" y="893400"/>
            <a:ext cx="722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Leggi: Quel genio di Galileo!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1150" y="1423475"/>
            <a:ext cx="4906478" cy="348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misura del tempo di notte: astrolabi e notturnali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509700" y="1170125"/>
            <a:ext cx="36165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Estremamente versatili, gli astrolabi permettevano fra l'altro di conoscere l'ora sia di giorno che di notte grazie alla misura diretta dell'altezza del Sole o di una stella di riferimento.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Cinquecento furono prodotti dispositivi di design europeo dedicati alla misura del tempo di notte. In particolare, i notturnali indicavano l'ora mediante la posizione delle ultime due stelle del Grande Carro rispetto alla Stella Polare.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 strumenti divenivano inutili quando il cielo era nuvoloso.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325" y="1303275"/>
            <a:ext cx="3616499" cy="309160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250325" y="4336575"/>
            <a:ext cx="3616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Astrolabio piano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486875" y="445025"/>
            <a:ext cx="7624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astronomico dell'astrolabio piano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Guarda il video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486075" y="908875"/>
            <a:ext cx="708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L'astrolabio piano è lo strumento più versatile realizzato nell'antichità per l'esecuzione analogica di calcoli astronomici.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875" y="2104775"/>
            <a:ext cx="4922076" cy="2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Notturnale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notturnali sono strumenti per trovare l'ora notturna osservando le posizioni dei corpi celesti o le fasi lunari.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225" y="2066365"/>
            <a:ext cx="4915125" cy="276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telescopio: osservare e misurare i fenomeni celesti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524550" y="1165300"/>
            <a:ext cx="40113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 i più antichi cannocchiali furono fabbricati in Olanda negli anni iniziali del Seicento, Galileo fu il primo a intuirne il potenziale astronomico. Lo strumento era dotato di due lenti: una obbiettiva piano-convessa e una oculare piano-concava. Galileo introdusse notevoli perfezionamenti, grazie ai quali superò i venti ingrandimenti. Concepì inoltre accessori che trasformarono il telescopio da strumento di osservazione in dispositivo di misurazione dei fenomeni celesti.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925" y="1749550"/>
            <a:ext cx="3384875" cy="2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483913" y="3982350"/>
            <a:ext cx="338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Cannocchiale di Galileo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Astronomia di Galileo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476625" y="893400"/>
            <a:ext cx="722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Galileo ha inaugurato la cosmologia moderna.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822" y="2066375"/>
            <a:ext cx="4926578" cy="27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Cannocchiale di Galileo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1628150" y="1073100"/>
            <a:ext cx="26346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Cannocchiale originale di Galileo composto di un tubo principale alle cui estremità sono inserite due sezioni separate che portano l'obiettivo e l'oculare.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Il tubo è formato da listelli di legno uniti l'uno all'altro.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98900"/>
            <a:ext cx="4087574" cy="28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572003" y="4061050"/>
            <a:ext cx="4087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Cannocchiale di Galileo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Cannocchiale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primo rudimentale cannocchiale fu inventato in Olanda. Galileo ne vide alcune copie a Venezia.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100" y="2066375"/>
            <a:ext cx="4926575" cy="274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1410675" y="445025"/>
            <a:ext cx="759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Cannocchiale galileiano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873" y="1035350"/>
            <a:ext cx="5289726" cy="38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Presentazione su schermo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Il nuovo mondo di Galileo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mondo di Galileo</dc:title>
  <cp:lastModifiedBy>Elena Fani</cp:lastModifiedBy>
  <cp:revision>4</cp:revision>
  <dcterms:modified xsi:type="dcterms:W3CDTF">2022-02-21T08:24:41Z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